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888" r:id="rId2"/>
  </p:sldMasterIdLst>
  <p:notesMasterIdLst>
    <p:notesMasterId r:id="rId3"/>
  </p:notesMasterIdLst>
  <p:sldIdLst>
    <p:sldId id="256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8"/>
    <p:restoredTop sz="94660"/>
  </p:normalViewPr>
  <p:slideViewPr>
    <p:cSldViewPr>
      <p:cViewPr varScale="1">
        <p:scale>
          <a:sx n="74" d="100"/>
          <a:sy n="74" d="100"/>
        </p:scale>
        <p:origin x="-163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4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5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6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10" y="2508732"/>
            <a:ext cx="3005090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30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2" y="9009451"/>
            <a:ext cx="1438918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 idx="0"/>
          </p:nvPr>
        </p:nvSpPr>
        <p:spPr>
          <a:xfrm>
            <a:off x="342900" y="739723"/>
            <a:ext cx="6172200" cy="1335819"/>
          </a:xfrm>
        </p:spPr>
        <p:txBody>
          <a:bodyPr>
            <a:normAutofit/>
          </a:bodyPr>
          <a:lstStyle/>
          <a:p>
            <a:r>
              <a:rPr kumimoji="1" lang="ja-JP" altLang="en-US" sz="4400" dirty="0">
                <a:latin typeface="HGP創英角ｺﾞｼｯｸUB"/>
                <a:ea typeface="HGP創英角ｺﾞｼｯｸUB"/>
              </a:rPr>
              <a:t>コロナ差別</a:t>
            </a:r>
            <a:r>
              <a:rPr kumimoji="1" lang="ja-JP" altLang="en-US" sz="4800" dirty="0">
                <a:latin typeface="HGP創英角ｺﾞｼｯｸUB"/>
                <a:ea typeface="HGP創英角ｺﾞｼｯｸUB"/>
              </a:rPr>
              <a:t> </a:t>
            </a:r>
            <a:r>
              <a:rPr kumimoji="1" lang="ja-JP" altLang="en-US" sz="4400" dirty="0">
                <a:latin typeface="HGP創英角ｺﾞｼｯｸUB"/>
                <a:ea typeface="HGP創英角ｺﾞｼｯｸUB"/>
              </a:rPr>
              <a:t>0</a:t>
            </a:r>
            <a:r>
              <a:rPr kumimoji="1" lang="ja-JP" altLang="en-US" sz="2800" dirty="0">
                <a:latin typeface="HGP創英角ｺﾞｼｯｸUB"/>
                <a:ea typeface="HGP創英角ｺﾞｼｯｸUB"/>
              </a:rPr>
              <a:t>ゼロ</a:t>
            </a:r>
            <a:r>
              <a:rPr kumimoji="1" lang="ja-JP" altLang="en-US" sz="4400" dirty="0">
                <a:latin typeface="HGP創英角ｺﾞｼｯｸUB"/>
                <a:ea typeface="HGP創英角ｺﾞｼｯｸUB"/>
              </a:rPr>
              <a:t>の町</a:t>
            </a:r>
            <a:endParaRPr kumimoji="1" lang="ja-JP" altLang="en-US" sz="4400" dirty="0">
              <a:latin typeface="HGP創英角ｺﾞｼｯｸUB"/>
              <a:ea typeface="HGP創英角ｺﾞｼｯｸUB"/>
            </a:endParaRPr>
          </a:p>
          <a:p>
            <a:endParaRPr kumimoji="1" lang="ja-JP" altLang="en-US" sz="1000" dirty="0">
              <a:latin typeface="HGP創英角ｺﾞｼｯｸUB"/>
              <a:ea typeface="HGP創英角ｺﾞｼｯｸUB"/>
            </a:endParaRPr>
          </a:p>
          <a:p>
            <a:r>
              <a:rPr kumimoji="1" lang="ja-JP" altLang="en-US" sz="2000" b="1" dirty="0">
                <a:latin typeface="HG正楷書体-PRO"/>
                <a:ea typeface="HG正楷書体-PRO"/>
              </a:rPr>
              <a:t>～ 今こそ、思いやりの心を持って ～</a:t>
            </a:r>
            <a:endParaRPr kumimoji="1" lang="ja-JP" altLang="en-US" sz="2000" b="1" dirty="0">
              <a:latin typeface="HG正楷書体-PRO"/>
              <a:ea typeface="HG正楷書体-PRO"/>
            </a:endParaRPr>
          </a:p>
        </p:txBody>
      </p:sp>
      <p:sp>
        <p:nvSpPr>
          <p:cNvPr id="1108" name="サブタイトル 2"/>
          <p:cNvSpPr>
            <a:spLocks noGrp="1"/>
          </p:cNvSpPr>
          <p:nvPr>
            <p:ph type="subTitle" idx="1"/>
          </p:nvPr>
        </p:nvSpPr>
        <p:spPr>
          <a:xfrm>
            <a:off x="552306" y="2577332"/>
            <a:ext cx="5829406" cy="3598626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5837" b="1"/>
              <a:t>　私たち中頓別町民はお互いを尊重し、助け合う町民です。</a:t>
            </a: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5837" b="1"/>
              <a:t>　新型</a:t>
            </a:r>
            <a:r>
              <a:rPr kumimoji="1" lang="ja-JP" altLang="en-US" sz="5837" b="1"/>
              <a:t>コロナ</a:t>
            </a:r>
            <a:r>
              <a:rPr kumimoji="1" lang="ja-JP" altLang="en-US" sz="5837" b="1"/>
              <a:t>ウイルス</a:t>
            </a:r>
            <a:r>
              <a:rPr kumimoji="1" lang="ja-JP" altLang="en-US" sz="5837" b="1"/>
              <a:t>は</a:t>
            </a:r>
            <a:r>
              <a:rPr kumimoji="1" lang="ja-JP" altLang="en-US" sz="5837" b="1"/>
              <a:t>見えない</a:t>
            </a:r>
            <a:r>
              <a:rPr kumimoji="1" lang="ja-JP" altLang="en-US" sz="5837" b="1"/>
              <a:t>敵であり</a:t>
            </a:r>
            <a:r>
              <a:rPr kumimoji="1" lang="ja-JP" altLang="en-US" sz="5837" b="1"/>
              <a:t>、</a:t>
            </a:r>
            <a:r>
              <a:rPr kumimoji="1" lang="ja-JP" altLang="en-US" sz="5837" b="1"/>
              <a:t>どれだけ予防しても感染してしまう可能性が誰でもあります。</a:t>
            </a: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5837" b="1"/>
              <a:t>　明日は</a:t>
            </a:r>
            <a:r>
              <a:rPr kumimoji="1" lang="ja-JP" altLang="en-US" sz="5837" b="1"/>
              <a:t>自分</a:t>
            </a:r>
            <a:r>
              <a:rPr kumimoji="1" lang="ja-JP" altLang="en-US" sz="5837" b="1"/>
              <a:t>かもしれません</a:t>
            </a:r>
            <a:r>
              <a:rPr kumimoji="1" lang="ja-JP" altLang="en-US" sz="5837" b="1"/>
              <a:t>。</a:t>
            </a: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5837" b="1"/>
              <a:t>　今、</a:t>
            </a:r>
            <a:r>
              <a:rPr kumimoji="1" lang="ja-JP" altLang="en-US" sz="5837" b="1"/>
              <a:t>戦うべきは「人」ではなく「新型コロナウイルス」です。</a:t>
            </a: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endParaRPr kumimoji="1" lang="ja-JP" altLang="en-US" sz="5837" b="1"/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5837" b="1"/>
              <a:t>　今こそ、私たち一人ひとりがお互いの立場を理解し、思いやりの心を持って支え合いながら、町民一丸となって、この難局を乗り越えていきましょう。</a:t>
            </a:r>
            <a:endParaRPr kumimoji="1" lang="ja-JP" altLang="en-US" sz="5837" b="1"/>
          </a:p>
        </p:txBody>
      </p:sp>
      <p:sp>
        <p:nvSpPr>
          <p:cNvPr id="1109" name="サブタイトル 12"/>
          <p:cNvSpPr/>
          <p:nvPr/>
        </p:nvSpPr>
        <p:spPr>
          <a:xfrm>
            <a:off x="0" y="3549000"/>
            <a:ext cx="6172200" cy="1011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/>
          </a:p>
        </p:txBody>
      </p:sp>
      <p:sp>
        <p:nvSpPr>
          <p:cNvPr id="1110" name="サブタイトル 1658"/>
          <p:cNvSpPr/>
          <p:nvPr/>
        </p:nvSpPr>
        <p:spPr>
          <a:xfrm>
            <a:off x="552277" y="6293862"/>
            <a:ext cx="5962826" cy="6632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/>
          </a:p>
        </p:txBody>
      </p:sp>
      <p:sp>
        <p:nvSpPr>
          <p:cNvPr id="1111" name="サブタイトル 1660"/>
          <p:cNvSpPr/>
          <p:nvPr/>
        </p:nvSpPr>
        <p:spPr>
          <a:xfrm>
            <a:off x="3532183" y="7188728"/>
            <a:ext cx="2982917" cy="4632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400" b="1"/>
              <a:t>中頓別町長　小　林　生　吉</a:t>
            </a:r>
            <a:endParaRPr kumimoji="1" lang="ja-JP" altLang="en-US" sz="1400" b="1"/>
          </a:p>
        </p:txBody>
      </p:sp>
      <p:sp>
        <p:nvSpPr>
          <p:cNvPr id="1112" name="サブタイトル 1661"/>
          <p:cNvSpPr/>
          <p:nvPr/>
        </p:nvSpPr>
        <p:spPr>
          <a:xfrm>
            <a:off x="837000" y="6625486"/>
            <a:ext cx="2982917" cy="4632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400" b="1"/>
              <a:t>令和２年１２月１０</a:t>
            </a:r>
            <a:r>
              <a:rPr kumimoji="1" lang="ja-JP" altLang="en-US" sz="1400" b="1"/>
              <a:t>日</a:t>
            </a:r>
            <a:endParaRPr kumimoji="1" lang="ja-JP" altLang="en-US" sz="1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p14:dur="0"/>
    </mc:Choice>
    <mc:Fallback>
      <p:transition spd="fast"/>
    </mc:Fallback>
  </mc:AlternateContent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4.1.5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相馬正志</dc:creator>
  <cp:lastModifiedBy>相馬正志</cp:lastModifiedBy>
  <dcterms:created xsi:type="dcterms:W3CDTF">2020-12-04T07:48:26Z</dcterms:created>
  <dcterms:modified xsi:type="dcterms:W3CDTF">2020-12-09T03:12:40Z</dcterms:modified>
  <cp:revision>11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