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6" r:id="rId4"/>
    <p:sldId id="257" r:id="rId5"/>
  </p:sldIdLst>
  <p:sldSz cx="5143500" cy="91440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75"/>
    <p:restoredTop sz="94660"/>
  </p:normalViewPr>
  <p:slideViewPr>
    <p:cSldViewPr>
      <p:cViewPr varScale="0">
        <p:scale>
          <a:sx n="100" d="100"/>
          <a:sy n="100" d="100"/>
        </p:scale>
        <p:origin x="-3750" y="4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64594" y="685800"/>
            <a:ext cx="192881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0" name="四角形 65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1" name="四角形 66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2" name="四角形 6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257175" y="2203737"/>
            <a:ext cx="4629150" cy="179219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257175" y="4123950"/>
            <a:ext cx="4629150" cy="30723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2315751"/>
            <a:ext cx="4629150" cy="5648626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8" y="366185"/>
            <a:ext cx="1157288" cy="7598192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8" cy="759819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7175" y="2315751"/>
            <a:ext cx="4629150" cy="570845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257175" y="3931929"/>
            <a:ext cx="4629150" cy="14081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7175" y="1579666"/>
            <a:ext cx="4629150" cy="2352263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315753"/>
            <a:ext cx="2233566" cy="56486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32507" y="2315753"/>
            <a:ext cx="2253818" cy="56486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33566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33566" cy="50645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2652759" y="2046818"/>
            <a:ext cx="2233566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2652759" y="2899833"/>
            <a:ext cx="2233566" cy="50645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257176" y="364066"/>
            <a:ext cx="1692176" cy="154940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45192" y="364069"/>
            <a:ext cx="2659184" cy="75231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7176" y="2267744"/>
            <a:ext cx="1692176" cy="56966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008162" y="6252187"/>
            <a:ext cx="3086100" cy="755652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008162" y="283524"/>
            <a:ext cx="3086100" cy="58384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008162" y="7068279"/>
            <a:ext cx="3086100" cy="896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417372" y="8316416"/>
            <a:ext cx="2308757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57175" y="558204"/>
            <a:ext cx="4629150" cy="1325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57175" y="2315751"/>
            <a:ext cx="4629150" cy="5708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257175" y="8316416"/>
            <a:ext cx="1058936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3807137" y="8316416"/>
            <a:ext cx="1079188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jpeg" /><Relationship Id="rId3" Type="http://schemas.openxmlformats.org/officeDocument/2006/relationships/image" Target="../media/image3.jpeg" /><Relationship Id="rId4" Type="http://schemas.openxmlformats.org/officeDocument/2006/relationships/slideLayout" Target="../slideLayouts/slideLayout7.xml" /><Relationship Id="rId5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4.jpeg" /><Relationship Id="rId2" Type="http://schemas.openxmlformats.org/officeDocument/2006/relationships/image" Target="../media/image5.jpeg" /><Relationship Id="rId3" Type="http://schemas.openxmlformats.org/officeDocument/2006/relationships/image" Target="../media/image6.jpeg" /><Relationship Id="rId4" Type="http://schemas.openxmlformats.org/officeDocument/2006/relationships/image" Target="../media/image7.jpeg" /><Relationship Id="rId5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タイトル 68"/>
          <p:cNvSpPr/>
          <p:nvPr/>
        </p:nvSpPr>
        <p:spPr>
          <a:xfrm>
            <a:off x="337345" y="443931"/>
            <a:ext cx="4618254" cy="38931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b="1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ctr"/>
            <a:r>
              <a:rPr kumimoji="1" lang="ja-JP" altLang="en-US" sz="2222" dirty="0"/>
              <a:t>新小頓別団地</a:t>
            </a:r>
            <a:endParaRPr kumimoji="1" lang="ja-JP" altLang="en-US" sz="2222" dirty="0"/>
          </a:p>
        </p:txBody>
      </p:sp>
      <p:graphicFrame>
        <p:nvGraphicFramePr>
          <p:cNvPr id="1108" name="四角形 69"/>
          <p:cNvGraphicFramePr>
            <a:graphicFrameLocks noGrp="1"/>
          </p:cNvGraphicFramePr>
          <p:nvPr/>
        </p:nvGraphicFramePr>
        <p:xfrm>
          <a:off x="257175" y="972000"/>
          <a:ext cx="4691094" cy="28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773"/>
                <a:gridCol w="1172773"/>
                <a:gridCol w="1071508"/>
                <a:gridCol w="1274040"/>
              </a:tblGrid>
              <a:tr h="36439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住宅情報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</a:tr>
              <a:tr h="2736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住所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dirty="0"/>
                        <a:t>枝幸郡中頓別町字小頓別605-3</a:t>
                      </a:r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736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構造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dirty="0"/>
                        <a:t>木造平屋建て</a:t>
                      </a:r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2832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建築</a:t>
                      </a:r>
                      <a:r>
                        <a:rPr kumimoji="1" lang="ja-JP" altLang="en-US" sz="1200" b="1" dirty="0"/>
                        <a:t>時期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平成14年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間取り/戸数</a:t>
                      </a:r>
                      <a:endParaRPr kumimoji="1" lang="ja-JP" altLang="en-US" sz="12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/>
                        <a:t>2LDK/4戸</a:t>
                      </a:r>
                      <a:endParaRPr kumimoji="1" lang="ja-JP" altLang="en-US" sz="1200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36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家賃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/>
                        <a:t>収入に応じて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床面積</a:t>
                      </a:r>
                      <a:endParaRPr kumimoji="1" lang="ja-JP" altLang="en-US" sz="12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/>
                        <a:t>59.40㎡</a:t>
                      </a:r>
                      <a:endParaRPr kumimoji="1" lang="ja-JP" altLang="en-US" sz="1200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03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敷金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2ヶ月分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入居条件</a:t>
                      </a:r>
                      <a:endParaRPr kumimoji="1" lang="ja-JP" altLang="en-US" sz="12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/>
                        <a:t>どなたでも入居可</a:t>
                      </a:r>
                      <a:endParaRPr kumimoji="1" lang="ja-JP" altLang="en-US" sz="1000" b="0" dirty="0"/>
                    </a:p>
                  </a:txBody>
                  <a:tcPr marL="91440" marR="91440" marT="45720" marB="45720" vert="horz" anchor="ctr" anchorCtr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946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駐車スペース</a:t>
                      </a:r>
                      <a:endParaRPr kumimoji="1" lang="ja-JP" altLang="en-US" sz="1200" b="1" dirty="0"/>
                    </a:p>
                  </a:txBody>
                  <a:tcPr marL="91440" marR="91440" marT="45720" marB="45720" vert="horz" anchor="ctr" anchorCtr="0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なし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車庫</a:t>
                      </a:r>
                      <a:endParaRPr kumimoji="1" lang="ja-JP" altLang="en-US" sz="1200" b="1" dirty="0"/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/>
                        <a:t>あり/4,000円</a:t>
                      </a:r>
                      <a:endParaRPr kumimoji="1" lang="ja-JP" altLang="en-US" sz="1200" b="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7365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/>
                        <a:t>設備/備考</a:t>
                      </a:r>
                      <a:endParaRPr kumimoji="1" lang="ja-JP" altLang="en-U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/>
                    </a:p>
                  </a:txBody>
                  <a:tcPr/>
                </a:tc>
              </a:tr>
              <a:tr h="273655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/>
                        <a:t>給油ボイラー・ユニットバス・水洗トイレ</a:t>
                      </a:r>
                      <a:endParaRPr kumimoji="1" lang="ja-JP" altLang="en-US" sz="1200" b="0" dirty="0"/>
                    </a:p>
                    <a:p>
                      <a:pPr algn="l"/>
                      <a:endParaRPr kumimoji="1" lang="ja-JP" altLang="en-US" sz="12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09" name="四角形 70"/>
          <p:cNvSpPr/>
          <p:nvPr/>
        </p:nvSpPr>
        <p:spPr>
          <a:xfrm>
            <a:off x="254196" y="5452342"/>
            <a:ext cx="4697054" cy="17165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0" name="四角形 71"/>
          <p:cNvSpPr/>
          <p:nvPr/>
        </p:nvSpPr>
        <p:spPr>
          <a:xfrm>
            <a:off x="269237" y="7166471"/>
            <a:ext cx="2345285" cy="1582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1" name="四角形 73"/>
          <p:cNvSpPr/>
          <p:nvPr/>
        </p:nvSpPr>
        <p:spPr>
          <a:xfrm>
            <a:off x="2614522" y="7168937"/>
            <a:ext cx="2345285" cy="15801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3" name="四角形 75"/>
          <p:cNvSpPr/>
          <p:nvPr/>
        </p:nvSpPr>
        <p:spPr>
          <a:xfrm>
            <a:off x="251196" y="3788291"/>
            <a:ext cx="4706917" cy="16654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4" name="テキスト 76"/>
          <p:cNvSpPr txBox="1"/>
          <p:nvPr/>
        </p:nvSpPr>
        <p:spPr>
          <a:xfrm>
            <a:off x="269237" y="3788291"/>
            <a:ext cx="655294" cy="27610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200"/>
              <a:t>外観</a:t>
            </a:r>
            <a:endParaRPr lang="ja-JP" altLang="en-US" sz="1200"/>
          </a:p>
        </p:txBody>
      </p:sp>
      <p:pic>
        <p:nvPicPr>
          <p:cNvPr id="1115" name="図 78"/>
          <p:cNvPicPr>
            <a:picLocks noChangeAspect="1"/>
          </p:cNvPicPr>
          <p:nvPr/>
        </p:nvPicPr>
        <p:blipFill>
          <a:blip r:embed="rId1"/>
          <a:srcRect l="22507" t="44530" r="15094" b="18765"/>
          <a:stretch>
            <a:fillRect/>
          </a:stretch>
        </p:blipFill>
        <p:spPr>
          <a:xfrm>
            <a:off x="333068" y="5564375"/>
            <a:ext cx="4539311" cy="1505417"/>
          </a:xfrm>
          <a:prstGeom prst="rect">
            <a:avLst/>
          </a:prstGeom>
          <a:noFill/>
          <a:ln>
            <a:noFill/>
          </a:ln>
        </p:spPr>
      </p:pic>
      <p:sp>
        <p:nvSpPr>
          <p:cNvPr id="1116" name="テキスト 77"/>
          <p:cNvSpPr txBox="1"/>
          <p:nvPr/>
        </p:nvSpPr>
        <p:spPr>
          <a:xfrm>
            <a:off x="269237" y="5452342"/>
            <a:ext cx="836687" cy="276106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200"/>
              <a:t>間取り図</a:t>
            </a:r>
            <a:endParaRPr lang="ja-JP" altLang="en-US" sz="1200"/>
          </a:p>
        </p:txBody>
      </p:sp>
      <p:pic>
        <p:nvPicPr>
          <p:cNvPr id="1117" name="図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884" y="7379263"/>
            <a:ext cx="1735384" cy="1302047"/>
          </a:xfrm>
          <a:prstGeom prst="rect">
            <a:avLst/>
          </a:prstGeom>
        </p:spPr>
      </p:pic>
      <p:pic>
        <p:nvPicPr>
          <p:cNvPr id="1118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3915" y="7379417"/>
            <a:ext cx="1737650" cy="1303747"/>
          </a:xfrm>
          <a:prstGeom prst="rect">
            <a:avLst/>
          </a:prstGeom>
        </p:spPr>
      </p:pic>
      <p:sp>
        <p:nvSpPr>
          <p:cNvPr id="1132" name="テキスト 24"/>
          <p:cNvSpPr txBox="1"/>
          <p:nvPr/>
        </p:nvSpPr>
        <p:spPr>
          <a:xfrm>
            <a:off x="2100971" y="4436778"/>
            <a:ext cx="1176440" cy="368439"/>
          </a:xfrm>
          <a:prstGeom prst="rect"/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/>
              <a:t>準備中</a:t>
            </a: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4" name="四角形 19"/>
          <p:cNvSpPr/>
          <p:nvPr/>
        </p:nvSpPr>
        <p:spPr>
          <a:xfrm>
            <a:off x="195750" y="468000"/>
            <a:ext cx="2345285" cy="1582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5" name="四角形 20"/>
          <p:cNvSpPr/>
          <p:nvPr/>
        </p:nvSpPr>
        <p:spPr>
          <a:xfrm>
            <a:off x="2541035" y="468000"/>
            <a:ext cx="2345285" cy="1582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四角形 21"/>
          <p:cNvSpPr/>
          <p:nvPr/>
        </p:nvSpPr>
        <p:spPr>
          <a:xfrm>
            <a:off x="195750" y="2050625"/>
            <a:ext cx="2345285" cy="1582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7" name="四角形 22"/>
          <p:cNvSpPr/>
          <p:nvPr/>
        </p:nvSpPr>
        <p:spPr>
          <a:xfrm>
            <a:off x="2541035" y="2050625"/>
            <a:ext cx="2345285" cy="1582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1128" name="図 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3958" y="684185"/>
            <a:ext cx="1723568" cy="1293181"/>
          </a:xfrm>
          <a:prstGeom prst="rect">
            <a:avLst/>
          </a:prstGeom>
        </p:spPr>
      </p:pic>
      <p:pic>
        <p:nvPicPr>
          <p:cNvPr id="1129" name="図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115" y="685257"/>
            <a:ext cx="1729125" cy="1297350"/>
          </a:xfrm>
          <a:prstGeom prst="rect">
            <a:avLst/>
          </a:prstGeom>
        </p:spPr>
      </p:pic>
      <p:pic>
        <p:nvPicPr>
          <p:cNvPr id="1130" name="図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89" y="2209301"/>
            <a:ext cx="1706251" cy="1280188"/>
          </a:xfrm>
          <a:prstGeom prst="rect">
            <a:avLst/>
          </a:prstGeom>
        </p:spPr>
      </p:pic>
      <p:pic>
        <p:nvPicPr>
          <p:cNvPr id="1131" name="図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342" y="2191407"/>
            <a:ext cx="1730100" cy="12980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4.1.7</AppVersion>
  <PresentationFormat>ユーザー設定</PresentationFormat>
  <Slides>2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西巻 志穂</dc:creator>
  <cp:lastModifiedBy>西巻 志穂</cp:lastModifiedBy>
  <dcterms:created xsi:type="dcterms:W3CDTF">2021-12-13T08:14:43Z</dcterms:created>
  <dcterms:modified xsi:type="dcterms:W3CDTF">2022-05-30T07:46:14Z</dcterms:modified>
  <cp:revision>13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